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0.17</c:v>
                </c:pt>
                <c:pt idx="2">
                  <c:v>0.17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489280"/>
        <c:axId val="77395456"/>
      </c:lineChart>
      <c:catAx>
        <c:axId val="7748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395456"/>
        <c:crosses val="autoZero"/>
        <c:auto val="1"/>
        <c:lblAlgn val="ctr"/>
        <c:lblOffset val="100"/>
        <c:noMultiLvlLbl val="0"/>
      </c:catAx>
      <c:valAx>
        <c:axId val="773954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4892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27</c:v>
                </c:pt>
                <c:pt idx="1">
                  <c:v>91</c:v>
                </c:pt>
                <c:pt idx="2">
                  <c:v>90</c:v>
                </c:pt>
                <c:pt idx="3">
                  <c:v>356</c:v>
                </c:pt>
                <c:pt idx="4">
                  <c:v>38</c:v>
                </c:pt>
                <c:pt idx="5">
                  <c:v>33</c:v>
                </c:pt>
                <c:pt idx="6">
                  <c:v>134</c:v>
                </c:pt>
                <c:pt idx="7">
                  <c:v>84</c:v>
                </c:pt>
                <c:pt idx="8">
                  <c:v>254</c:v>
                </c:pt>
                <c:pt idx="9">
                  <c:v>7</c:v>
                </c:pt>
                <c:pt idx="10">
                  <c:v>114</c:v>
                </c:pt>
                <c:pt idx="11">
                  <c:v>1003</c:v>
                </c:pt>
                <c:pt idx="12">
                  <c:v>337</c:v>
                </c:pt>
                <c:pt idx="13">
                  <c:v>3</c:v>
                </c:pt>
                <c:pt idx="14">
                  <c:v>117</c:v>
                </c:pt>
                <c:pt idx="15">
                  <c:v>321</c:v>
                </c:pt>
                <c:pt idx="16">
                  <c:v>278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517952"/>
        <c:axId val="77519488"/>
      </c:barChart>
      <c:catAx>
        <c:axId val="775179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7519488"/>
        <c:crosses val="autoZero"/>
        <c:auto val="1"/>
        <c:lblAlgn val="l"/>
        <c:lblOffset val="100"/>
        <c:noMultiLvlLbl val="0"/>
      </c:catAx>
      <c:valAx>
        <c:axId val="775194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517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293</c:v>
                </c:pt>
                <c:pt idx="1">
                  <c:v>310</c:v>
                </c:pt>
                <c:pt idx="2">
                  <c:v>272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605888"/>
        <c:axId val="77611776"/>
      </c:lineChart>
      <c:catAx>
        <c:axId val="77605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611776"/>
        <c:crosses val="autoZero"/>
        <c:auto val="1"/>
        <c:lblAlgn val="ctr"/>
        <c:lblOffset val="100"/>
        <c:noMultiLvlLbl val="0"/>
      </c:catAx>
      <c:valAx>
        <c:axId val="776117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60588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1834</c:v>
                </c:pt>
                <c:pt idx="1">
                  <c:v>4121</c:v>
                </c:pt>
                <c:pt idx="2">
                  <c:v>3282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7598080"/>
        <c:axId val="77625600"/>
      </c:lineChart>
      <c:catAx>
        <c:axId val="7759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625600"/>
        <c:crosses val="autoZero"/>
        <c:auto val="1"/>
        <c:lblAlgn val="ctr"/>
        <c:lblOffset val="100"/>
        <c:noMultiLvlLbl val="0"/>
      </c:catAx>
      <c:valAx>
        <c:axId val="776256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59808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990372237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195875295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193288561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608692067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191</cp:revision>
  <dcterms:created xsi:type="dcterms:W3CDTF">2023-05-18T06:46:50Z</dcterms:created>
  <dcterms:modified xsi:type="dcterms:W3CDTF">2025-11-07T06:07:34Z</dcterms:modified>
</cp:coreProperties>
</file>